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5"/>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diagrams/_rels/data10.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dirty="0">
              <a:solidFill>
                <a:schemeClr val="tx1"/>
              </a:solidFill>
            </a:rPr>
            <a:t>Categorize learning repositories</a:t>
          </a: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Prepare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Categorize learning repositories</a:t>
          </a: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Prepare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licenses/by/4.0" TargetMode="Externa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www.flickr.com/photos/sixteenmilesofstring/" TargetMode="External"/><Relationship Id="rId7" Type="http://schemas.openxmlformats.org/officeDocument/2006/relationships/hyperlink" Target="https://creativecommons.org/licenses/by-nc-nd/4.0/" TargetMode="External"/><Relationship Id="rId2" Type="http://schemas.openxmlformats.org/officeDocument/2006/relationships/hyperlink" Target="http://www.flickr.com/photos/sixteenmilesofstring/8256206923/in/set-72157632200936657" TargetMode="External"/><Relationship Id="rId1" Type="http://schemas.openxmlformats.org/officeDocument/2006/relationships/slideLayout" Target="../slideLayouts/slideLayout6.xml"/><Relationship Id="rId6" Type="http://schemas.openxmlformats.org/officeDocument/2006/relationships/hyperlink" Target="https://github.com/getify" TargetMode="External"/><Relationship Id="rId5" Type="http://schemas.openxmlformats.org/officeDocument/2006/relationships/hyperlink" Target="https://github.com/getify/You-Dont-Know-JS" TargetMode="External"/><Relationship Id="rId4" Type="http://schemas.openxmlformats.org/officeDocument/2006/relationships/hyperlink" Target="http://creativecommons.org/licenses/by/4.0/" TargetMode="Externa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6.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6.xml.rels><?xml version="1.0" encoding="UTF-8" standalone="yes"?>
<Relationships xmlns="http://schemas.openxmlformats.org/package/2006/relationships"><Relationship Id="rId3" Type="http://schemas.openxmlformats.org/officeDocument/2006/relationships/hyperlink" Target="https://pixabay.com/users/geralt-9301/?utm_source=link-attribution&amp;utm_medium=referral&amp;utm_campaign=image&amp;utm_content=6124911" TargetMode="External"/><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hyperlink" Target="https://creativecommons.org/licenses/by-nc/4.0/" TargetMode="External"/><Relationship Id="rId5" Type="http://schemas.openxmlformats.org/officeDocument/2006/relationships/hyperlink" Target="http://campdesign.online/backwarddesign.html" TargetMode="External"/><Relationship Id="rId4" Type="http://schemas.openxmlformats.org/officeDocument/2006/relationships/hyperlink" Target="http://campdesign.online/documents/backward_design_model_april_2020.pdf" TargetMode="Externa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6.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6.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hyperlink" Target="https://www.flickr.com/photos/vandycft/29428436431" TargetMode="External"/><Relationship Id="rId2" Type="http://schemas.openxmlformats.org/officeDocument/2006/relationships/image" Target="../media/image18.jpg"/><Relationship Id="rId1" Type="http://schemas.openxmlformats.org/officeDocument/2006/relationships/slideLayout" Target="../slideLayouts/slideLayout6.xml"/><Relationship Id="rId5" Type="http://schemas.openxmlformats.org/officeDocument/2006/relationships/hyperlink" Target="https://creativecommons.org/licenses/by/2.0/"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Bloom%27s_taxonomy#/media/File:Bloom%E2%80%99s_Taxonomy_Verbs.png" TargetMode="External"/><Relationship Id="rId2" Type="http://schemas.openxmlformats.org/officeDocument/2006/relationships/image" Target="../media/image19.png"/><Relationship Id="rId1" Type="http://schemas.openxmlformats.org/officeDocument/2006/relationships/slideLayout" Target="../slideLayouts/slideLayout6.xml"/><Relationship Id="rId6" Type="http://schemas.openxmlformats.org/officeDocument/2006/relationships/hyperlink" Target="https://creativecommons.org/licenses/by/4.0/" TargetMode="External"/><Relationship Id="rId5" Type="http://schemas.openxmlformats.org/officeDocument/2006/relationships/hyperlink" Target="https://en.wikipedia.org/wiki/Bloom%27s_taxonomy" TargetMode="External"/><Relationship Id="rId4" Type="http://schemas.openxmlformats.org/officeDocument/2006/relationships/hyperlink" Target="https://www.fractuslearning.com/" TargetMode="Externa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6.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6.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hyperlink" Target="https://digitalbevaring.dk/" TargetMode="External"/><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doi.org/10.15497/RDA00073" TargetMode="Externa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8" Type="http://schemas.openxmlformats.org/officeDocument/2006/relationships/hyperlink" Target="http://creativecommons.org/licenses/by-sa/3.0/" TargetMode="External"/><Relationship Id="rId3" Type="http://schemas.openxmlformats.org/officeDocument/2006/relationships/diagramLayout" Target="../diagrams/layout6.xml"/><Relationship Id="rId7" Type="http://schemas.openxmlformats.org/officeDocument/2006/relationships/hyperlink" Target="http://www.nyphotographic.com/" TargetMode="Externa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49588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1428</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Quicksand SemiBold</vt:lpstr>
      <vt:lpstr>Calibri</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2023-10-19T07:08:35Z</dcterms:modified>
  <cp:category/>
  <dc:identifier/>
  <cp:contentStatus/>
  <dc:language/>
  <cp:version/>
</cp:coreProperties>
</file>